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3AAE-11AB-429F-AB24-6BFDBCEB3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9364B-3F36-4BCD-B005-D718B56E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099A-3E08-43BB-8788-C00D37B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47EE-80D6-469F-AFF6-33BF5985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AC7D-9C31-4C0C-9683-68835085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1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1D6E-61C8-450B-AE05-9417E9AB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663AD-D4F6-4314-9006-DC39ECC7B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AAF5-90BF-4B16-AD69-73C19951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2447-CC57-4C00-8D5A-55EF23CD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FADCF-8B5E-40C3-B564-ABF47294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D8C00-E30B-4643-B647-39AB8399A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BCCEC-4100-4F7A-8A91-BF7FBF02F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1E1E9-1F27-4972-A3ED-04E07A5D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0DF2A-E95A-49CE-A05D-55D503C3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A353A-C9DB-4225-A9A7-B5C3911C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F379-2E36-4C3E-A732-204E2EA3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5DEF-407D-44AC-A0DC-C9A7A65D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9E15-C357-4413-B4FA-E2C3F8DE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C194-3EC6-456B-A169-85E46480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7A60-9B83-4B30-B3EC-88B31348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72C3-B8A7-4909-B6C6-064D212A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19A8E-7635-452A-A901-44859EC48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1BDE0-1913-4A76-A6A3-7565C995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43137-86DB-4156-B0EF-5F35DEDC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254E-D179-4589-8FA6-C1E53C27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8681-E9DF-4D29-9A08-8D38B41D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9805-A680-4A08-960F-E0312E9D1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2A906-1AC4-46EC-A814-2A94486D0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DD718-652D-408B-AD7A-6DC7A178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599B-2ECC-4A50-BD19-C35F9B09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6B9B0-9DDA-4C7F-9E98-D242D6A4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A3D-D530-463A-8682-64F187E3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710CB-9708-4076-B91C-73DC8688F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BC767-4AE2-433A-9842-4751EBAA2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1209-3AC8-420A-833E-B2E9F131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B5A21-B3D3-47F0-8431-0B9C030E6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8C46C-134D-4C9E-A967-DE2B13D5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60098-6DD3-42B9-9285-907F8E2D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9EAD5-D2E4-4D6D-84F2-5002CC06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2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C886-BD49-4B42-A49A-A477468B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8DAC2-11CA-480E-8E6D-17B1C6A9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53F42-9571-44D4-A4DF-D9D654D1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D378E-C187-4668-BEDC-E4CC6008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8E8AD-9B4D-4A24-B848-CB9A2112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4982F-F6D6-4376-9A50-8FF3CBDC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F6B6-CC75-49EB-A8E1-EFE07400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1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9CE5-9466-48A0-889B-16BF1B45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F0A7-2022-4802-9B5A-B5B00CAA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3D32B-D156-495D-BA4F-14D4651F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551CC-18DF-4D86-B108-D138BA42F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9B4D5-3C54-4533-9A47-BA0A1BFC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3B02F-1DDB-4D44-A4AB-B744139D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C312-D23B-4B4C-B54D-0BCE03DC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66CC3-1D68-43F7-82BD-E01FB6D8E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6055E-00F2-46F7-AFAF-EBA38F80C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60AEE-44F2-4866-A6F7-8A8854B7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8BD9B-7B36-4217-8C42-F4B9045E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20B99-83FF-478C-A053-460F6B90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31130-EA11-4D88-A1DD-A3FA06FE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8B0EF-C791-4BB8-82EF-DC1989135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91B69-C82B-48C5-8FD2-5D634670C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64B41-63C4-48E0-8DD8-281CCF891D4C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7751B-F091-4235-B17E-3233A98A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ED756-D1E3-4844-9B41-ADAD39212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1B87-587D-4A67-B0EF-AE8DBD271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B62DCF-BD8B-4CCF-BEAE-B85ECF5D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52" y="1403721"/>
            <a:ext cx="2286000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67D64-06C5-4F9E-9995-D4A7131E2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88" y="4082796"/>
            <a:ext cx="18288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0CAE2C-2EFE-42BA-84F4-39514F43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6" y="1403721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1FA10-B2A5-4740-83F9-C9FA9A47D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52" y="1475132"/>
            <a:ext cx="2286000" cy="2286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2DEB0-2F10-47DC-B928-2F5BA5F0B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16" y="3710503"/>
            <a:ext cx="502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6D670-7763-40E9-AC23-E2D8194C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1" y="2015568"/>
            <a:ext cx="2286000" cy="2286000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D597B70-D70A-4073-ABD8-EC69F18DB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33" y="2018852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35080-6970-45D2-ABFE-19CD39D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" y="2472768"/>
            <a:ext cx="914400" cy="13716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82F884-BA24-4D2B-B371-8343E8BB9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8" y="2015568"/>
            <a:ext cx="2286000" cy="2286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BA8FE-017D-4AEE-BDEA-78C050E2E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03" y="201556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1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CFE4-D7DF-4EBE-80D9-51673DED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6934-74E2-4B76-BB7D-C7D3EA9E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17515-FFC3-4AD9-9FA3-9716ED174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1" y="2565687"/>
            <a:ext cx="2286000" cy="2286000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7E14D91E-987F-4D24-A770-EAF504633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44" y="3890963"/>
            <a:ext cx="2286000" cy="2286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E651E-3BAC-4326-9A6E-2FAAC015D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64" y="1652088"/>
            <a:ext cx="2286000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8DDCA-B923-490C-9765-25B89C783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73" y="217443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3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</dc:creator>
  <cp:lastModifiedBy>Tyler</cp:lastModifiedBy>
  <cp:revision>1</cp:revision>
  <dcterms:created xsi:type="dcterms:W3CDTF">2019-07-11T20:26:26Z</dcterms:created>
  <dcterms:modified xsi:type="dcterms:W3CDTF">2019-07-11T20:33:19Z</dcterms:modified>
</cp:coreProperties>
</file>